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3" r:id="rId2"/>
    <p:sldId id="294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CA1C3-509A-491B-89AD-C9D3DDCE8C8F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525C7-1547-4330-948B-3FC207A05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11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525C7-1547-4330-948B-3FC207A05A9A}" type="slidenum">
              <a:rPr lang="ko-KR" altLang="en-US" smtClean="0"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Full-Range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2541" y="0"/>
            <a:ext cx="114807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X15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하이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퍼포먼스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라우드스피커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스테이지 모니터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웨이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내부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패시브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프로세서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15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드라이버와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1.4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50° to 100°×50°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회전 가능한 맞춤형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지향각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가능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45°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지향각의 모니터 스피커로 사용 가능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260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X15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매우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컴팩트한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인클로져에서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뛰어난 음향보강이나 스테이지 모니터링을 위해 설계된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2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웨이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패시브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시스템이다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정지향성 수평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50-100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50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비대칭 혼이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마운트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15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저주파수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드라이버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1.4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압축드라이버로 구성되었다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용도에 따라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HF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혼은 멀티앵글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수직 또는 수평 지향성으로 사용 가능하도록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로테이트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시킬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혼을 수평으로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로테이트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시키기 위해서는 그림처럼 그릴을 먼저 제거하고 혼의 나사를 푼 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90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도로 돌리면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  </a:t>
            </a:r>
          </a:p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인클로져에는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14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개의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M6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나선형 인서트가 제공된다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스피커는 트라이포드를 고정시키거나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X-LINE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위에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마운트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시킬 수 있는 폴 소켓으로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탑햇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(top hat)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 함께 제공된다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모든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X-LINE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시스템과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넥스트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LMS242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디지털 프로세서를 함께 사용할 것을 권장하지만 선택사항이다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적절한 시그널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프로세싱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유닛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없이 이 프로세서를 사용하면 음질을 저하시키거나 제품을 손상시킬 수 있음을 유념해야 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14" name="그림 13" descr="NEXT-proaudio_X15_fro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57222" y="2000240"/>
            <a:ext cx="4952905" cy="3581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585430"/>
              </p:ext>
            </p:extLst>
          </p:nvPr>
        </p:nvGraphicFramePr>
        <p:xfrm>
          <a:off x="3924300" y="1287463"/>
          <a:ext cx="4933980" cy="33375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87679"/>
                <a:gridCol w="3046301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X15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Passive high performance full-range speaker/monitor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53Hz - 18.000Hz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SENSITIVITY (1w/1m)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100dB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(Full-Space)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129dB/135dB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COVERAGE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HxV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50° to 100°  x 50° User Rotatable, Tailored Dispersion Technology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15" (380mm)/3" (76mm) VC, B&amp;C custom speaker</a:t>
                      </a:r>
                    </a:p>
                    <a:p>
                      <a:pPr lvl="0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1.4" (36mm) exit/3" (75mm) VC, B&amp;C custom compression driver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POWER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(Program/Peak)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800W/1600W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IMPEDANCE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8Ω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460 x 741 x 405 mm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31.4 kg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Full-Range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2541" y="0"/>
            <a:ext cx="114807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X15</a:t>
            </a:r>
          </a:p>
        </p:txBody>
      </p:sp>
      <p:pic>
        <p:nvPicPr>
          <p:cNvPr id="7" name="그림 6" descr="NEXT_PROAUDIO_X15_NO_GRILLE_FRONT_VIEW-01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1857364"/>
            <a:ext cx="5572164" cy="4029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303</Words>
  <Application>Microsoft Office PowerPoint</Application>
  <PresentationFormat>화면 슬라이드 쇼(4:3)</PresentationFormat>
  <Paragraphs>42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222</cp:revision>
  <dcterms:created xsi:type="dcterms:W3CDTF">2008-01-10T02:57:23Z</dcterms:created>
  <dcterms:modified xsi:type="dcterms:W3CDTF">2016-03-23T04:29:42Z</dcterms:modified>
</cp:coreProperties>
</file>