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93" r:id="rId2"/>
    <p:sldId id="294" r:id="rId3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5614" autoAdjust="0"/>
  </p:normalViewPr>
  <p:slideViewPr>
    <p:cSldViewPr>
      <p:cViewPr>
        <p:scale>
          <a:sx n="100" d="100"/>
          <a:sy n="100" d="100"/>
        </p:scale>
        <p:origin x="-199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CA1C3-509A-491B-89AD-C9D3DDCE8C8F}" type="datetimeFigureOut">
              <a:rPr lang="ko-KR" altLang="en-US" smtClean="0"/>
              <a:pPr/>
              <a:t>2016-03-23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525C7-1547-4330-948B-3FC207A05A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9321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730250"/>
            <a:ext cx="9144000" cy="1778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15207" y="692150"/>
            <a:ext cx="192879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900" b="1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www.next-proaudio.com</a:t>
            </a:r>
            <a:endParaRPr lang="ko-KR" altLang="en-US" sz="900" b="1" dirty="0">
              <a:solidFill>
                <a:schemeClr val="bg1"/>
              </a:solidFill>
              <a:latin typeface="Segoe UI Black" pitchFamily="34" charset="0"/>
              <a:cs typeface="Segoe UI Black" pitchFamily="34" charset="0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6500834"/>
            <a:ext cx="9144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1297" y="185181"/>
            <a:ext cx="961183" cy="43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25" y="6571533"/>
            <a:ext cx="897750" cy="2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2U Professional Power Amplifier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-35242" y="0"/>
            <a:ext cx="2299027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MA3200</a:t>
            </a:r>
          </a:p>
        </p:txBody>
      </p:sp>
      <p:sp>
        <p:nvSpPr>
          <p:cNvPr id="13" name="오각형 12"/>
          <p:cNvSpPr/>
          <p:nvPr/>
        </p:nvSpPr>
        <p:spPr>
          <a:xfrm>
            <a:off x="3714744" y="46418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KEY FEATURES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2054" name="TextBox 13"/>
          <p:cNvSpPr txBox="1">
            <a:spLocks noChangeArrowheads="1"/>
          </p:cNvSpPr>
          <p:nvPr/>
        </p:nvSpPr>
        <p:spPr bwMode="auto">
          <a:xfrm>
            <a:off x="3787769" y="4932975"/>
            <a:ext cx="511175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보정용 입력 감쇠기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Signal Present,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최대 출력과 보호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XLR, 6.35mm TRS jack paralleled balanced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입력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모드 선택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(Parallel, Stereo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또는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Bridge)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안티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클래핑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컴프레서와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어쓰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리프트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접지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스위치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오각형 8"/>
          <p:cNvSpPr/>
          <p:nvPr/>
        </p:nvSpPr>
        <p:spPr>
          <a:xfrm>
            <a:off x="3571868" y="10699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OVERVIEW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3924300" y="1341438"/>
            <a:ext cx="5111750" cy="2835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주행가능한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컴팩트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섀시로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최고의 파워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뛰어난 성능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완전한 프로페셔널 작동이 가능한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MA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시리즈는 가장 까다로운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SR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설치 및 투어용으로 완벽한 제품이다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완전한 작동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디텐트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음량 조절장치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;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병렬 밸런스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XLR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과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TRS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입력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;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스테레오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듀얼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채널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병렬 입력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셀렉터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스위치 포함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브릿지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모노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작동 모드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;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자체 유저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디피터블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클립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리미터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컴프레서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선택 가능한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 인풋 감도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그룹 리프트 스위치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포스트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바나나 플러그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와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스피콘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출력 결합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완전한 안전성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신뢰성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쿨링을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위한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개의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듀얼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스피드 팬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;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부드러운 시작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노이즈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없는 온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오프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독립형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DC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와 채널 당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열과부하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보호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;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쇼트 회로와 스피커 보호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;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빌트인 전류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리미터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전면패널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LED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표시등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액티브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시그널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리미트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보호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주행가능한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튼튼한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스틸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섀시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(2U/3U)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쉬운 수리를 위한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모듈러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구조 </a:t>
            </a:r>
          </a:p>
        </p:txBody>
      </p:sp>
      <p:pic>
        <p:nvPicPr>
          <p:cNvPr id="14" name="그림 13" descr="NEXT-proaudio_MA3200_bac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898" y="2272903"/>
            <a:ext cx="3278408" cy="2370543"/>
          </a:xfrm>
          <a:prstGeom prst="rect">
            <a:avLst/>
          </a:prstGeom>
        </p:spPr>
      </p:pic>
      <p:pic>
        <p:nvPicPr>
          <p:cNvPr id="15" name="그림 14" descr="NEXT-proaudio_MA3200_fro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928670"/>
            <a:ext cx="3500430" cy="2531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오각형 12"/>
          <p:cNvSpPr/>
          <p:nvPr/>
        </p:nvSpPr>
        <p:spPr>
          <a:xfrm>
            <a:off x="3851275" y="99695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Specifications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156555"/>
              </p:ext>
            </p:extLst>
          </p:nvPr>
        </p:nvGraphicFramePr>
        <p:xfrm>
          <a:off x="3890994" y="1258274"/>
          <a:ext cx="5181600" cy="53644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80391"/>
                <a:gridCol w="525163"/>
                <a:gridCol w="3376046"/>
              </a:tblGrid>
              <a:tr h="187735">
                <a:tc gridSpan="2"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MODEL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800" b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haroni" pitchFamily="2" charset="-79"/>
                        </a:rPr>
                        <a:t>MA3200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</a:tr>
              <a:tr h="0">
                <a:tc rowSpan="3">
                  <a:txBody>
                    <a:bodyPr/>
                    <a:lstStyle/>
                    <a:p>
                      <a:pPr lvl="0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POWER</a:t>
                      </a:r>
                    </a:p>
                    <a:p>
                      <a:pPr lvl="0" latinLnBrk="1"/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(STEREO)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l-GR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8Ω</a:t>
                      </a:r>
                      <a:endParaRPr lang="en-US" altLang="ko-KR" sz="8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 x 800W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240">
                <a:tc vMerge="1">
                  <a:txBody>
                    <a:bodyPr/>
                    <a:lstStyle/>
                    <a:p>
                      <a:pPr lvl="0" latinLnBrk="1"/>
                      <a:endParaRPr lang="en-US" altLang="ko-KR" sz="800" b="0" dirty="0" smtClean="0">
                        <a:solidFill>
                          <a:schemeClr val="tx1"/>
                        </a:solidFill>
                        <a:latin typeface="DX모던고딕RoundB" pitchFamily="18" charset="-127"/>
                        <a:ea typeface="DX모던고딕RoundB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r>
                        <a:rPr lang="el-GR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Ω</a:t>
                      </a:r>
                      <a:endParaRPr lang="en-US" altLang="ko-KR" sz="8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 x 1200W</a:t>
                      </a:r>
                      <a:endParaRPr lang="ko-KR" altLang="en-US" sz="8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vl="0" latinLnBrk="1"/>
                      <a:endParaRPr lang="en-US" altLang="ko-KR" sz="800" b="0" dirty="0" smtClean="0">
                        <a:solidFill>
                          <a:schemeClr val="tx1"/>
                        </a:solidFill>
                        <a:latin typeface="DX모던고딕RoundB" pitchFamily="18" charset="-127"/>
                        <a:ea typeface="DX모던고딕RoundB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lang="el-GR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Ω</a:t>
                      </a:r>
                      <a:endParaRPr lang="en-US" altLang="ko-KR" sz="8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 x 1600W</a:t>
                      </a:r>
                      <a:endParaRPr lang="ko-KR" altLang="en-US" sz="8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POWER</a:t>
                      </a:r>
                    </a:p>
                    <a:p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(BRIDGE)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8Ω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2400W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ko-KR" altLang="en-US" sz="800" b="0" dirty="0">
                        <a:solidFill>
                          <a:schemeClr val="tx1"/>
                        </a:solidFill>
                        <a:latin typeface="DX모던고딕RoundB" pitchFamily="18" charset="-127"/>
                        <a:ea typeface="DX모던고딕RoundB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r>
                        <a:rPr lang="el-GR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Ω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3200W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FREQ.RESPONSE(Half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Power)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15Hz - 25kHz (+0 / -1dB)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gridSpan="2">
                  <a:txBody>
                    <a:bodyPr/>
                    <a:lstStyle/>
                    <a:p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THD+NOISE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AT 1kHz(Half Power)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&lt;0.035%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IMD(60Hz</a:t>
                      </a:r>
                      <a:r>
                        <a:rPr lang="en-US" altLang="ko-KR" sz="800" b="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and 7kHz,4:1)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&lt;0.02%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SIGNAL TO NOISE RATIO(SNR)</a:t>
                      </a:r>
                      <a:endParaRPr lang="ko-KR" altLang="en-US" sz="800" b="0" kern="12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&gt;105dB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8773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SLEW RATE(Input Filter Limit.)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40V/</a:t>
                      </a:r>
                      <a:r>
                        <a:rPr lang="el-GR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μ</a:t>
                      </a: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8773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DAMPING FACTOR(1kHz at </a:t>
                      </a:r>
                      <a:r>
                        <a:rPr lang="el-GR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8Ω</a:t>
                      </a: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en-US" altLang="ko-KR" sz="8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&gt;400:1</a:t>
                      </a: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INPUT SENSITIVITY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Selectable (0.77V / 1.0V / 1.44V)</a:t>
                      </a:r>
                    </a:p>
                  </a:txBody>
                  <a:tcPr/>
                </a:tc>
              </a:tr>
              <a:tr h="189653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INPUT IMPEDANCE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10k Ω balanced to ground</a:t>
                      </a:r>
                    </a:p>
                  </a:txBody>
                  <a:tcPr/>
                </a:tc>
              </a:tr>
              <a:tr h="165947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INPUT</a:t>
                      </a:r>
                      <a:r>
                        <a:rPr lang="en-US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CONNECTORS</a:t>
                      </a:r>
                      <a:endParaRPr lang="en-US" altLang="ko-KR" sz="8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Female XLR-3 and 6.35mm TRS jack</a:t>
                      </a:r>
                    </a:p>
                  </a:txBody>
                  <a:tcPr/>
                </a:tc>
              </a:tr>
              <a:tr h="1422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OUTPUT CIRCUITRY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Class H</a:t>
                      </a:r>
                    </a:p>
                  </a:txBody>
                  <a:tcPr/>
                </a:tc>
              </a:tr>
              <a:tr h="118533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OUTPUT CONNECTORS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 pole </a:t>
                      </a:r>
                      <a:r>
                        <a:rPr lang="en-US" altLang="ko-KR" sz="800" b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Speakon</a:t>
                      </a: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and binding posts</a:t>
                      </a: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PROTECTIONS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Full short circuit, open circuit, thermal, soft start, DC, Sub/Ultrasonic and RF</a:t>
                      </a: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LED INDICATORS(Per Channel)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Active, signal, limit, protect</a:t>
                      </a: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PANEL</a:t>
                      </a:r>
                      <a:r>
                        <a:rPr lang="en-US" altLang="ko-KR" sz="8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CONTROLS</a:t>
                      </a:r>
                      <a:endParaRPr lang="en-US" altLang="ko-KR" sz="8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Front: 2 input attenuators | Rear: Ground lift, mode selection, compressor</a:t>
                      </a: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COOLING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Front to back via 2 variable speed fans</a:t>
                      </a: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POWER REQUIREMENETS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230VAC, 50Hz-60Hz (others by request)</a:t>
                      </a:r>
                    </a:p>
                  </a:txBody>
                  <a:tcPr/>
                </a:tc>
              </a:tr>
              <a:tr h="18773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DIMENSIONS (</a:t>
                      </a:r>
                      <a:r>
                        <a:rPr lang="en-US" altLang="ko-KR" sz="8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WxHxD</a:t>
                      </a:r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en-US" altLang="ko-KR" sz="8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483 x 88.8 x 465 mm</a:t>
                      </a:r>
                      <a:endParaRPr lang="en-US" altLang="ko-KR" sz="8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 gridSpan="2">
                  <a:txBody>
                    <a:bodyPr/>
                    <a:lstStyle/>
                    <a:p>
                      <a:r>
                        <a:rPr lang="en-US" altLang="ko-KR" sz="8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WEIGHT</a:t>
                      </a:r>
                      <a:endParaRPr lang="en-US" altLang="ko-KR" sz="8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26 kg</a:t>
                      </a:r>
                      <a:endParaRPr lang="en-US" altLang="ko-KR" sz="8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2U Professional Power Amplifier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-35242" y="0"/>
            <a:ext cx="2299027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MA3200</a:t>
            </a:r>
          </a:p>
        </p:txBody>
      </p:sp>
      <p:pic>
        <p:nvPicPr>
          <p:cNvPr id="11" name="그림 10" descr="NEXT-proaudio_MA3200_bac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898" y="2272903"/>
            <a:ext cx="3278408" cy="2370543"/>
          </a:xfrm>
          <a:prstGeom prst="rect">
            <a:avLst/>
          </a:prstGeom>
        </p:spPr>
      </p:pic>
      <p:pic>
        <p:nvPicPr>
          <p:cNvPr id="14" name="그림 13" descr="NEXT-proaudio_MA3200_fro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928670"/>
            <a:ext cx="3500430" cy="2531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2100</TotalTime>
  <Words>397</Words>
  <Application>Microsoft Office PowerPoint</Application>
  <PresentationFormat>화면 슬라이드 쇼(4:3)</PresentationFormat>
  <Paragraphs>71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기본 디자인</vt:lpstr>
      <vt:lpstr>PowerPoint 프레젠테이션</vt:lpstr>
      <vt:lpstr>PowerPoint 프레젠테이션</vt:lpstr>
    </vt:vector>
  </TitlesOfParts>
  <Company>LOVE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이성길</dc:creator>
  <cp:lastModifiedBy>Microsoft</cp:lastModifiedBy>
  <cp:revision>249</cp:revision>
  <dcterms:created xsi:type="dcterms:W3CDTF">2008-01-10T02:57:23Z</dcterms:created>
  <dcterms:modified xsi:type="dcterms:W3CDTF">2016-03-23T04:59:37Z</dcterms:modified>
</cp:coreProperties>
</file>