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86" r:id="rId2"/>
    <p:sldId id="288" r:id="rId3"/>
  </p:sldIdLst>
  <p:sldSz cx="9144000" cy="6858000" type="screen4x3"/>
  <p:notesSz cx="7104063" cy="10234613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밝은 스타일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밝은 스타일 2 - 강조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밝은 스타일 2 - 강조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3" autoAdjust="0"/>
    <p:restoredTop sz="95614" autoAdjust="0"/>
  </p:normalViewPr>
  <p:slideViewPr>
    <p:cSldViewPr>
      <p:cViewPr>
        <p:scale>
          <a:sx n="100" d="100"/>
          <a:sy n="100" d="100"/>
        </p:scale>
        <p:origin x="-1992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ECA1C3-509A-491B-89AD-C9D3DDCE8C8F}" type="datetimeFigureOut">
              <a:rPr lang="ko-KR" altLang="en-US" smtClean="0"/>
              <a:pPr/>
              <a:t>2016-03-23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95363" y="768350"/>
            <a:ext cx="5113337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11200" y="4860925"/>
            <a:ext cx="5683250" cy="4605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3525C7-1547-4330-948B-3FC207A05A9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1090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0" y="730250"/>
            <a:ext cx="9144000" cy="177800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215207" y="692150"/>
            <a:ext cx="192879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900" b="1" dirty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www.next-proaudio.com</a:t>
            </a:r>
            <a:endParaRPr lang="ko-KR" altLang="en-US" sz="900" b="1" dirty="0">
              <a:solidFill>
                <a:schemeClr val="bg1"/>
              </a:solidFill>
              <a:latin typeface="Segoe UI Black" pitchFamily="34" charset="0"/>
              <a:cs typeface="Segoe UI Black" pitchFamily="34" charset="0"/>
            </a:endParaRPr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0" y="6500834"/>
            <a:ext cx="9144000" cy="158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7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31297" y="185181"/>
            <a:ext cx="961183" cy="435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125" y="6571533"/>
            <a:ext cx="897750" cy="22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7"/>
          <p:cNvSpPr txBox="1">
            <a:spLocks noChangeArrowheads="1"/>
          </p:cNvSpPr>
          <p:nvPr/>
        </p:nvSpPr>
        <p:spPr bwMode="auto">
          <a:xfrm>
            <a:off x="2555875" y="188913"/>
            <a:ext cx="48958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Active Full-Range Speaker System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39906" y="0"/>
            <a:ext cx="1702454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altLang="ko-K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PFA12</a:t>
            </a:r>
          </a:p>
        </p:txBody>
      </p:sp>
      <p:sp>
        <p:nvSpPr>
          <p:cNvPr id="13" name="오각형 12"/>
          <p:cNvSpPr/>
          <p:nvPr/>
        </p:nvSpPr>
        <p:spPr>
          <a:xfrm>
            <a:off x="3714744" y="4641860"/>
            <a:ext cx="1296988" cy="21590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2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haroni" pitchFamily="2" charset="-79"/>
              </a:rPr>
              <a:t>KEY FEATURES</a:t>
            </a:r>
            <a:endParaRPr lang="ko-KR" altLang="en-US" sz="12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Aharoni" pitchFamily="2" charset="-79"/>
            </a:endParaRPr>
          </a:p>
        </p:txBody>
      </p:sp>
      <p:sp>
        <p:nvSpPr>
          <p:cNvPr id="2054" name="TextBox 13"/>
          <p:cNvSpPr txBox="1">
            <a:spLocks noChangeArrowheads="1"/>
          </p:cNvSpPr>
          <p:nvPr/>
        </p:nvSpPr>
        <p:spPr bwMode="auto">
          <a:xfrm>
            <a:off x="3787769" y="4932975"/>
            <a:ext cx="511175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액티브 스피커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/ 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모니터 스피커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12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인치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LF 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드라이버와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인치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HF </a:t>
            </a:r>
            <a:r>
              <a:rPr lang="ko-KR" altLang="en-US" sz="1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컴프레션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드라이버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회전 가능한 일정한 직진성의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HF 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혼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60° 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지향각의 모니터 스피커로 사용 가능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오각형 8"/>
          <p:cNvSpPr/>
          <p:nvPr/>
        </p:nvSpPr>
        <p:spPr>
          <a:xfrm>
            <a:off x="3571868" y="1069960"/>
            <a:ext cx="1296988" cy="21590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2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haroni" pitchFamily="2" charset="-79"/>
              </a:rPr>
              <a:t>OVERVIEW</a:t>
            </a:r>
            <a:endParaRPr lang="ko-KR" altLang="en-US" sz="12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Aharoni" pitchFamily="2" charset="-79"/>
            </a:endParaRPr>
          </a:p>
        </p:txBody>
      </p:sp>
      <p:sp>
        <p:nvSpPr>
          <p:cNvPr id="11" name="TextBox 13"/>
          <p:cNvSpPr txBox="1">
            <a:spLocks noChangeArrowheads="1"/>
          </p:cNvSpPr>
          <p:nvPr/>
        </p:nvSpPr>
        <p:spPr bwMode="auto">
          <a:xfrm>
            <a:off x="3924300" y="1341438"/>
            <a:ext cx="5111750" cy="1450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PFA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시리즈 모델들 중 하나인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PFA12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은 사용하기 단순하고 다용도 시스템으로 활용할 수 있도록 설계되었다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PFA12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는 완벽한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플러그앤플레이가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가능한 것으로 이미 모든 상황을 커버할 수 있는 여섯 개의 미리 설정된 구성을 가지고 있다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만일 이 값들이 마음에 안 든다면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두 개의 이용 가능한 유저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디파인드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구성을 사용하면 된다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이 구성은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넥스트프로오디오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SOUNDWARE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소프트웨어와 제공된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RS485-USB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컨버터를 사용하여 사용자의 구미에 맞게 시스템에 적용시킬 수 있다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 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  <a:cs typeface="함초롬돋움" pitchFamily="50" charset="-127"/>
            </a:endParaRPr>
          </a:p>
        </p:txBody>
      </p:sp>
      <p:pic>
        <p:nvPicPr>
          <p:cNvPr id="14" name="그림 13" descr="NEXT-proaudio_PFA12_angle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4000504"/>
            <a:ext cx="2963917" cy="2143140"/>
          </a:xfrm>
          <a:prstGeom prst="rect">
            <a:avLst/>
          </a:prstGeom>
        </p:spPr>
      </p:pic>
      <p:pic>
        <p:nvPicPr>
          <p:cNvPr id="15" name="그림 14" descr="NEXT-proaudio_PFA12_angle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1571612"/>
            <a:ext cx="2786082" cy="20145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오각형 12"/>
          <p:cNvSpPr/>
          <p:nvPr/>
        </p:nvSpPr>
        <p:spPr>
          <a:xfrm>
            <a:off x="3851275" y="996950"/>
            <a:ext cx="1296988" cy="21590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2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haroni" pitchFamily="2" charset="-79"/>
              </a:rPr>
              <a:t>Specifications</a:t>
            </a:r>
            <a:endParaRPr lang="ko-KR" altLang="en-US" sz="12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Aharoni" pitchFamily="2" charset="-79"/>
            </a:endParaRPr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9192556"/>
              </p:ext>
            </p:extLst>
          </p:nvPr>
        </p:nvGraphicFramePr>
        <p:xfrm>
          <a:off x="3924300" y="1287463"/>
          <a:ext cx="5112196" cy="498348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583804"/>
                <a:gridCol w="3528392"/>
              </a:tblGrid>
              <a:tr h="187735">
                <a:tc>
                  <a:txBody>
                    <a:bodyPr/>
                    <a:lstStyle/>
                    <a:p>
                      <a:pPr lvl="0" algn="ctr" latinLnBrk="1"/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MODEL</a:t>
                      </a:r>
                      <a:endParaRPr lang="ko-KR" altLang="en-US" sz="900" b="0" dirty="0">
                        <a:solidFill>
                          <a:schemeClr val="bg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Aharoni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latinLnBrk="1"/>
                      <a:r>
                        <a:rPr lang="en-US" altLang="ko-KR" sz="900" b="0" dirty="0" smtClean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Aharoni" pitchFamily="2" charset="-79"/>
                        </a:rPr>
                        <a:t>PFA12</a:t>
                      </a:r>
                      <a:endParaRPr lang="ko-KR" altLang="en-US" sz="900" b="0" dirty="0">
                        <a:solidFill>
                          <a:schemeClr val="bg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Aharoni" pitchFamily="2" charset="-79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Type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Active Two-way Speaker/Monitor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FREQUENCY</a:t>
                      </a:r>
                    </a:p>
                    <a:p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RESPONSE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58Hz - 18.000Hz (-6dB)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MAXIMUM SPL (Calc.)</a:t>
                      </a:r>
                    </a:p>
                    <a:p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(Continuous/Peak)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122dB/128dB (Full-Space)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COVERAGE (</a:t>
                      </a:r>
                      <a:r>
                        <a:rPr lang="en-US" altLang="ko-KR" sz="900" b="0" kern="12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HxV</a:t>
                      </a:r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90° x 60° User Rotatable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DRIVERS</a:t>
                      </a:r>
                      <a:endParaRPr lang="ko-KR" altLang="en-US" sz="900" b="0" kern="12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LF: 12" (300mm)/2.5" (65mm) voice coil, custom speaker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HF: 1" (25mm) exit/1.75" (44mm) voice coil, custom compression driver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AMPLIFIER TECHNOLOGY</a:t>
                      </a:r>
                    </a:p>
                  </a:txBody>
                  <a:tcP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 channel switched mode class D with DSP</a:t>
                      </a:r>
                    </a:p>
                  </a:txBody>
                  <a:tcPr/>
                </a:tc>
              </a:tr>
              <a:tr h="1896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SECTION POWER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(RMS/Program/Peak)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LF: 400W/540W/1080W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HF: 100W/135W/270W</a:t>
                      </a:r>
                    </a:p>
                  </a:txBody>
                  <a:tcPr/>
                </a:tc>
              </a:tr>
              <a:tr h="1659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CONTROLLER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PC controlled Networkable DSP 24bit/48kHz</a:t>
                      </a:r>
                    </a:p>
                  </a:txBody>
                  <a:tcPr/>
                </a:tc>
              </a:tr>
              <a:tr h="1422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SYSTEM PRESETS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 Factory and 2 User, selectable via software or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rear panel switch</a:t>
                      </a:r>
                    </a:p>
                  </a:txBody>
                  <a:tcPr/>
                </a:tc>
              </a:tr>
              <a:tr h="1185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PC CONTROL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Via RS485 and </a:t>
                      </a:r>
                      <a:r>
                        <a:rPr lang="en-US" altLang="ko-KR" sz="900" b="0" dirty="0" err="1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suplied</a:t>
                      </a:r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software ’’SOUNDWARE’’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DSP ADJUSTABLE PARAMETERS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 PEQ, delay, HPF, LPF, Bass Enhancer, Level,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Polarity, Mute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AC OPERATING</a:t>
                      </a:r>
                      <a:r>
                        <a:rPr lang="en-US" altLang="ko-KR" sz="900" b="0" baseline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VOLTAGE</a:t>
                      </a:r>
                      <a:endParaRPr lang="en-US" altLang="ko-KR" sz="900" b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90V - 245VAC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NOMINAL POWER CONSUMPTION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550W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CONNECTORS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Signal: 2 x XLR ; Power: 2 x </a:t>
                      </a:r>
                      <a:r>
                        <a:rPr lang="en-US" altLang="ko-KR" sz="900" b="0" dirty="0" err="1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powerCON</a:t>
                      </a:r>
                      <a:endParaRPr lang="en-US" altLang="ko-KR" sz="900" b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DIMENSIONS (</a:t>
                      </a:r>
                      <a:r>
                        <a:rPr lang="en-US" altLang="ko-KR" sz="900" b="0" kern="12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WxHxD</a:t>
                      </a:r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)</a:t>
                      </a:r>
                      <a:endParaRPr lang="en-US" altLang="ko-KR" sz="900" b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356 x 554 x 410 mm</a:t>
                      </a:r>
                      <a:endParaRPr lang="en-US" altLang="ko-KR" sz="900" b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WEIGHT</a:t>
                      </a:r>
                      <a:endParaRPr lang="en-US" altLang="ko-KR" sz="900" b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Net Weight : 20.6 kg / Shipping Weight : 22.8 kg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2555875" y="188913"/>
            <a:ext cx="48958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Active Full-Range Speaker System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39906" y="0"/>
            <a:ext cx="1702454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altLang="ko-K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PFA12</a:t>
            </a:r>
          </a:p>
        </p:txBody>
      </p:sp>
      <p:pic>
        <p:nvPicPr>
          <p:cNvPr id="14" name="그림 13" descr="NEXT-proaudio_PFA12_NO_GRILLE_FRONT_VIEW-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4461646"/>
            <a:ext cx="2820154" cy="2039188"/>
          </a:xfrm>
          <a:prstGeom prst="rect">
            <a:avLst/>
          </a:prstGeom>
        </p:spPr>
      </p:pic>
      <p:pic>
        <p:nvPicPr>
          <p:cNvPr id="15" name="그림 14" descr="NEXT-proaudio_PFA15_angle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349692"/>
            <a:ext cx="3962408" cy="28651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2094</TotalTime>
  <Words>305</Words>
  <Application>Microsoft Office PowerPoint</Application>
  <PresentationFormat>화면 슬라이드 쇼(4:3)</PresentationFormat>
  <Paragraphs>53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기본 디자인</vt:lpstr>
      <vt:lpstr>PowerPoint 프레젠테이션</vt:lpstr>
      <vt:lpstr>PowerPoint 프레젠테이션</vt:lpstr>
    </vt:vector>
  </TitlesOfParts>
  <Company>LOVE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HEART</dc:creator>
  <cp:lastModifiedBy>Microsoft</cp:lastModifiedBy>
  <cp:revision>246</cp:revision>
  <dcterms:created xsi:type="dcterms:W3CDTF">2008-01-10T02:57:23Z</dcterms:created>
  <dcterms:modified xsi:type="dcterms:W3CDTF">2016-03-23T04:55:00Z</dcterms:modified>
</cp:coreProperties>
</file>