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9" r:id="rId2"/>
    <p:sldId id="290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11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525C7-1547-4330-948B-3FC207A05A9A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2541" y="0"/>
            <a:ext cx="114807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X10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하이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퍼포먼스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라우드스피커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스테이지 모니터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2Way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내부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패시브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프로세서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50° to 100°×50°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회전 가능한 맞춤형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가능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45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도 지향각의 모니터 스피커로 사용 가능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283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X10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2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웨이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시스템의 매우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컴팩트한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뛰어난 음향보강 및 스테이지모니터링을 위해 설계되었다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정지향성 수평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50-100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비대칭 혼에 강력한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저주파수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드라이버와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압축 드라이버가 장착되었다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용도에 따라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멀티앵글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수평과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양쪽 방향 모두 사용할 수 있도록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혼을 회전시킬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수평으로 혼을 회전시키기 위해서는 그림처럼 그릴을 먼저 제거하고 혼의 나사를 푼 다음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90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각으로 회전시키면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다양한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마운팅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구성을 위해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14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개의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M6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나사 인서트가 들어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또한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X-LINE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위에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마운트시키는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폴 소켓으로 사용하거나 아래에 트라이포드를 사용할 수 있도록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탑햇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(top hat)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제공된다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모든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X-LINE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시스템과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LMS242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디지털 프로세서를 함께 사용할 것을 권장하지만 선택사항이다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적절한 시그널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프로세싱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유닛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없이 이 프로세서를 사용하면 음질을 저하시키거나 제품을 손상시킬 수 있음을 유념해야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4" name="그림 13" descr="NEXT-proaudio_X10v2_ang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28660" y="1857364"/>
            <a:ext cx="4952905" cy="3581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633063"/>
              </p:ext>
            </p:extLst>
          </p:nvPr>
        </p:nvGraphicFramePr>
        <p:xfrm>
          <a:off x="3924300" y="1287463"/>
          <a:ext cx="4933980" cy="3078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87679"/>
                <a:gridCol w="3046301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haroni" pitchFamily="2" charset="-79"/>
                        </a:rPr>
                        <a:t>X10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Passive high performance full-range speaker/monitor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68Hz - 18.000Hz (-6dB)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SENSITIVITY (1w/1m)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98dB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(Full-Space)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125dB/131dB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8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50° to 100°  x 50° User Rotatable, Tailored Dispersion Technology (-6dB)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8" (200mm)/2" (50mm) VC, B&amp;C custom speaker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1" (25mm) exit/1.7" (44mm) VC, B&amp;C custom compression driver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POWER</a:t>
                      </a:r>
                    </a:p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(Program/Peak)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500W / 1000W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IMPEDANCE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8Ω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8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365 x 592 x 310 mm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19.2 kg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2541" y="0"/>
            <a:ext cx="114807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X10</a:t>
            </a:r>
          </a:p>
        </p:txBody>
      </p:sp>
      <p:pic>
        <p:nvPicPr>
          <p:cNvPr id="7" name="그림 6" descr="NEXT-proaudio_X10_V2_NO_GRILLE_FRONT_VIEW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974" y="1785926"/>
            <a:ext cx="5500726" cy="3977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308</Words>
  <Application>Microsoft Office PowerPoint</Application>
  <PresentationFormat>화면 슬라이드 쇼(4:3)</PresentationFormat>
  <Paragraphs>42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220</cp:revision>
  <dcterms:created xsi:type="dcterms:W3CDTF">2008-01-10T02:57:23Z</dcterms:created>
  <dcterms:modified xsi:type="dcterms:W3CDTF">2016-03-23T04:29:08Z</dcterms:modified>
</cp:coreProperties>
</file>